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</p:sldIdLst>
  <p:sldSz cy="11555400" cx="12192000"/>
  <p:notesSz cx="6858000" cy="9144000"/>
  <p:embeddedFontLst>
    <p:embeddedFont>
      <p:font typeface="Century Gothic"/>
      <p:regular r:id="rId7"/>
      <p:bold r:id="rId8"/>
      <p:italic r:id="rId9"/>
      <p:boldItalic r:id="rId1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64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11" roundtripDataSignature="AMtx7mg6VsHi2t5HnnUhqK9U2IzX9QRzy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641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customschemas.google.com/relationships/presentationmetadata" Target="metadata"/><Relationship Id="rId10" Type="http://schemas.openxmlformats.org/officeDocument/2006/relationships/font" Target="fonts/CenturyGothic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CenturyGothic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CenturyGothic-regular.fntdata"/><Relationship Id="rId8" Type="http://schemas.openxmlformats.org/officeDocument/2006/relationships/font" Target="fonts/CenturyGothic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800225" y="1143000"/>
            <a:ext cx="325755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s-E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1:notes"/>
          <p:cNvSpPr/>
          <p:nvPr>
            <p:ph idx="2" type="sldImg"/>
          </p:nvPr>
        </p:nvSpPr>
        <p:spPr>
          <a:xfrm>
            <a:off x="1800225" y="1143000"/>
            <a:ext cx="325755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Relationship Id="rId3" Type="http://schemas.openxmlformats.org/officeDocument/2006/relationships/image" Target="../media/image4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Relationship Id="rId3" Type="http://schemas.openxmlformats.org/officeDocument/2006/relationships/image" Target="../media/image4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Relationship Id="rId3" Type="http://schemas.openxmlformats.org/officeDocument/2006/relationships/image" Target="../media/image2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Relationship Id="rId3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y objetos" type="obj">
  <p:cSld name="OBJECT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3"/>
          <p:cNvSpPr txBox="1"/>
          <p:nvPr>
            <p:ph type="title"/>
          </p:nvPr>
        </p:nvSpPr>
        <p:spPr>
          <a:xfrm>
            <a:off x="914400" y="816583"/>
            <a:ext cx="10363200" cy="27116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idx="1" type="body"/>
          </p:nvPr>
        </p:nvSpPr>
        <p:spPr>
          <a:xfrm>
            <a:off x="914400" y="3574475"/>
            <a:ext cx="10363200" cy="68253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5755" lvl="0" marL="4572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SzPts val="1530"/>
              <a:buChar char="▪"/>
              <a:defRPr/>
            </a:lvl1pPr>
            <a:lvl2pPr indent="-325755" lvl="1" marL="914400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SzPts val="1530"/>
              <a:buChar char="▪"/>
              <a:defRPr/>
            </a:lvl2pPr>
            <a:lvl3pPr indent="-325755" lvl="2" marL="1371600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SzPts val="1530"/>
              <a:buChar char="▪"/>
              <a:defRPr/>
            </a:lvl3pPr>
            <a:lvl4pPr indent="-325755" lvl="3" marL="1828800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SzPts val="1530"/>
              <a:buChar char="▪"/>
              <a:defRPr/>
            </a:lvl4pPr>
            <a:lvl5pPr indent="-325754" lvl="4" marL="2286000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SzPts val="1530"/>
              <a:buChar char="▪"/>
              <a:defRPr/>
            </a:lvl5pPr>
            <a:lvl6pPr indent="-325754" lvl="5" marL="2743200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SzPts val="1530"/>
              <a:buChar char="▪"/>
              <a:defRPr/>
            </a:lvl6pPr>
            <a:lvl7pPr indent="-325754" lvl="6" marL="3200400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SzPts val="1530"/>
              <a:buChar char="▪"/>
              <a:defRPr/>
            </a:lvl7pPr>
            <a:lvl8pPr indent="-325754" lvl="7" marL="3657600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SzPts val="1530"/>
              <a:buChar char="▪"/>
              <a:defRPr/>
            </a:lvl8pPr>
            <a:lvl9pPr indent="-325754" lvl="8" marL="4114800" algn="l">
              <a:lnSpc>
                <a:spcPct val="90000"/>
              </a:lnSpc>
              <a:spcBef>
                <a:spcPts val="533"/>
              </a:spcBef>
              <a:spcAft>
                <a:spcPts val="267"/>
              </a:spcAft>
              <a:buSzPts val="1530"/>
              <a:buChar char="▪"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0" type="dt"/>
          </p:nvPr>
        </p:nvSpPr>
        <p:spPr>
          <a:xfrm>
            <a:off x="7989824" y="10569353"/>
            <a:ext cx="3273552" cy="61521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3"/>
          <p:cNvSpPr txBox="1"/>
          <p:nvPr>
            <p:ph idx="11" type="ftr"/>
          </p:nvPr>
        </p:nvSpPr>
        <p:spPr>
          <a:xfrm>
            <a:off x="914400" y="10569353"/>
            <a:ext cx="6327648" cy="61521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3"/>
          <p:cNvSpPr txBox="1"/>
          <p:nvPr>
            <p:ph idx="12" type="sldNum"/>
          </p:nvPr>
        </p:nvSpPr>
        <p:spPr>
          <a:xfrm>
            <a:off x="11311128" y="10569353"/>
            <a:ext cx="640080" cy="61521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y texto vertical" type="vertTx">
  <p:cSld name="VERTICAL_TEXT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2"/>
          <p:cNvSpPr txBox="1"/>
          <p:nvPr>
            <p:ph type="title"/>
          </p:nvPr>
        </p:nvSpPr>
        <p:spPr>
          <a:xfrm>
            <a:off x="914400" y="816583"/>
            <a:ext cx="10363200" cy="27116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12"/>
          <p:cNvSpPr txBox="1"/>
          <p:nvPr>
            <p:ph idx="1" type="body"/>
          </p:nvPr>
        </p:nvSpPr>
        <p:spPr>
          <a:xfrm rot="5400000">
            <a:off x="2683302" y="1805574"/>
            <a:ext cx="6825397" cy="1036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5755" lvl="0" marL="4572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SzPts val="1530"/>
              <a:buChar char="▪"/>
              <a:defRPr/>
            </a:lvl1pPr>
            <a:lvl2pPr indent="-325755" lvl="1" marL="914400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SzPts val="1530"/>
              <a:buChar char="▪"/>
              <a:defRPr/>
            </a:lvl2pPr>
            <a:lvl3pPr indent="-325755" lvl="2" marL="1371600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SzPts val="1530"/>
              <a:buChar char="▪"/>
              <a:defRPr/>
            </a:lvl3pPr>
            <a:lvl4pPr indent="-325755" lvl="3" marL="1828800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SzPts val="1530"/>
              <a:buChar char="▪"/>
              <a:defRPr/>
            </a:lvl4pPr>
            <a:lvl5pPr indent="-325754" lvl="4" marL="2286000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SzPts val="1530"/>
              <a:buChar char="▪"/>
              <a:defRPr/>
            </a:lvl5pPr>
            <a:lvl6pPr indent="-325754" lvl="5" marL="2743200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SzPts val="1530"/>
              <a:buChar char="▪"/>
              <a:defRPr/>
            </a:lvl6pPr>
            <a:lvl7pPr indent="-325754" lvl="6" marL="3200400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SzPts val="1530"/>
              <a:buChar char="▪"/>
              <a:defRPr/>
            </a:lvl7pPr>
            <a:lvl8pPr indent="-325754" lvl="7" marL="3657600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SzPts val="1530"/>
              <a:buChar char="▪"/>
              <a:defRPr/>
            </a:lvl8pPr>
            <a:lvl9pPr indent="-325754" lvl="8" marL="4114800" algn="l">
              <a:lnSpc>
                <a:spcPct val="90000"/>
              </a:lnSpc>
              <a:spcBef>
                <a:spcPts val="533"/>
              </a:spcBef>
              <a:spcAft>
                <a:spcPts val="267"/>
              </a:spcAft>
              <a:buSzPts val="1530"/>
              <a:buChar char="▪"/>
              <a:defRPr/>
            </a:lvl9pPr>
          </a:lstStyle>
          <a:p/>
        </p:txBody>
      </p:sp>
      <p:sp>
        <p:nvSpPr>
          <p:cNvPr id="96" name="Google Shape;96;p12"/>
          <p:cNvSpPr txBox="1"/>
          <p:nvPr>
            <p:ph idx="10" type="dt"/>
          </p:nvPr>
        </p:nvSpPr>
        <p:spPr>
          <a:xfrm>
            <a:off x="7989824" y="10569353"/>
            <a:ext cx="3273552" cy="61521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7" name="Google Shape;97;p12"/>
          <p:cNvSpPr txBox="1"/>
          <p:nvPr>
            <p:ph idx="11" type="ftr"/>
          </p:nvPr>
        </p:nvSpPr>
        <p:spPr>
          <a:xfrm>
            <a:off x="914400" y="10569353"/>
            <a:ext cx="6327648" cy="61521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12"/>
          <p:cNvSpPr txBox="1"/>
          <p:nvPr>
            <p:ph idx="12" type="sldNum"/>
          </p:nvPr>
        </p:nvSpPr>
        <p:spPr>
          <a:xfrm>
            <a:off x="11311128" y="10569353"/>
            <a:ext cx="640080" cy="61521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vertical y texto" type="vertTitleAndTx">
  <p:cSld name="VERTICAL_TITLE_AND_VERTICAL_TEXT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3"/>
          <p:cNvSpPr txBox="1"/>
          <p:nvPr>
            <p:ph type="title"/>
          </p:nvPr>
        </p:nvSpPr>
        <p:spPr>
          <a:xfrm rot="5400000">
            <a:off x="5250692" y="4372963"/>
            <a:ext cx="9501117" cy="255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1" name="Google Shape;101;p13"/>
          <p:cNvSpPr txBox="1"/>
          <p:nvPr>
            <p:ph idx="1" type="body"/>
          </p:nvPr>
        </p:nvSpPr>
        <p:spPr>
          <a:xfrm rot="5400000">
            <a:off x="69092" y="1896463"/>
            <a:ext cx="9501117" cy="750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5755" lvl="0" marL="4572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SzPts val="1530"/>
              <a:buChar char="▪"/>
              <a:defRPr/>
            </a:lvl1pPr>
            <a:lvl2pPr indent="-325755" lvl="1" marL="914400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SzPts val="1530"/>
              <a:buChar char="▪"/>
              <a:defRPr/>
            </a:lvl2pPr>
            <a:lvl3pPr indent="-325755" lvl="2" marL="1371600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SzPts val="1530"/>
              <a:buChar char="▪"/>
              <a:defRPr/>
            </a:lvl3pPr>
            <a:lvl4pPr indent="-325755" lvl="3" marL="1828800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SzPts val="1530"/>
              <a:buChar char="▪"/>
              <a:defRPr/>
            </a:lvl4pPr>
            <a:lvl5pPr indent="-325754" lvl="4" marL="2286000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SzPts val="1530"/>
              <a:buChar char="▪"/>
              <a:defRPr/>
            </a:lvl5pPr>
            <a:lvl6pPr indent="-325754" lvl="5" marL="2743200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SzPts val="1530"/>
              <a:buChar char="▪"/>
              <a:defRPr/>
            </a:lvl6pPr>
            <a:lvl7pPr indent="-325754" lvl="6" marL="3200400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SzPts val="1530"/>
              <a:buChar char="▪"/>
              <a:defRPr/>
            </a:lvl7pPr>
            <a:lvl8pPr indent="-325754" lvl="7" marL="3657600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SzPts val="1530"/>
              <a:buChar char="▪"/>
              <a:defRPr/>
            </a:lvl8pPr>
            <a:lvl9pPr indent="-325754" lvl="8" marL="4114800" algn="l">
              <a:lnSpc>
                <a:spcPct val="90000"/>
              </a:lnSpc>
              <a:spcBef>
                <a:spcPts val="533"/>
              </a:spcBef>
              <a:spcAft>
                <a:spcPts val="267"/>
              </a:spcAft>
              <a:buSzPts val="1530"/>
              <a:buChar char="▪"/>
              <a:defRPr/>
            </a:lvl9pPr>
          </a:lstStyle>
          <a:p/>
        </p:txBody>
      </p:sp>
      <p:sp>
        <p:nvSpPr>
          <p:cNvPr id="102" name="Google Shape;102;p13"/>
          <p:cNvSpPr txBox="1"/>
          <p:nvPr>
            <p:ph idx="10" type="dt"/>
          </p:nvPr>
        </p:nvSpPr>
        <p:spPr>
          <a:xfrm>
            <a:off x="7989824" y="10569353"/>
            <a:ext cx="3273552" cy="61521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3" name="Google Shape;103;p13"/>
          <p:cNvSpPr txBox="1"/>
          <p:nvPr>
            <p:ph idx="11" type="ftr"/>
          </p:nvPr>
        </p:nvSpPr>
        <p:spPr>
          <a:xfrm>
            <a:off x="914400" y="10569353"/>
            <a:ext cx="6327648" cy="61521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13"/>
          <p:cNvSpPr txBox="1"/>
          <p:nvPr>
            <p:ph idx="12" type="sldNum"/>
          </p:nvPr>
        </p:nvSpPr>
        <p:spPr>
          <a:xfrm>
            <a:off x="11311128" y="10569353"/>
            <a:ext cx="640080" cy="61521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de título" showMasterSp="0" type="title">
  <p:cSld name="TITLE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"/>
          <p:cNvSpPr/>
          <p:nvPr/>
        </p:nvSpPr>
        <p:spPr>
          <a:xfrm>
            <a:off x="920835" y="2269544"/>
            <a:ext cx="10222992" cy="135947"/>
          </a:xfrm>
          <a:prstGeom prst="rect">
            <a:avLst/>
          </a:prstGeom>
          <a:blipFill rotWithShape="1">
            <a:blip r:embed="rId2">
              <a:alphaModFix amt="80000"/>
            </a:blip>
            <a:tile algn="ctr" flip="xy" tx="0" sx="92000" ty="-762000" sy="89000"/>
          </a:blip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4"/>
          <p:cNvSpPr/>
          <p:nvPr/>
        </p:nvSpPr>
        <p:spPr>
          <a:xfrm>
            <a:off x="920835" y="7216259"/>
            <a:ext cx="10222992" cy="135947"/>
          </a:xfrm>
          <a:prstGeom prst="rect">
            <a:avLst/>
          </a:prstGeom>
          <a:blipFill rotWithShape="1">
            <a:blip r:embed="rId2">
              <a:alphaModFix amt="80000"/>
            </a:blip>
            <a:tile algn="ctr" flip="xy" tx="0" sx="92000" ty="-717550" sy="89000"/>
          </a:blip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" name="Google Shape;28;p4"/>
          <p:cNvSpPr/>
          <p:nvPr/>
        </p:nvSpPr>
        <p:spPr>
          <a:xfrm>
            <a:off x="920835" y="2501784"/>
            <a:ext cx="10222992" cy="4622165"/>
          </a:xfrm>
          <a:prstGeom prst="rect">
            <a:avLst/>
          </a:prstGeom>
          <a:blipFill rotWithShape="1">
            <a:blip r:embed="rId2">
              <a:alphaModFix amt="80000"/>
            </a:blip>
            <a:tile algn="ctr" flip="xy" tx="0" sx="92000" ty="-704850" sy="89000"/>
          </a:blip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9" name="Google Shape;29;p4"/>
          <p:cNvGrpSpPr/>
          <p:nvPr/>
        </p:nvGrpSpPr>
        <p:grpSpPr>
          <a:xfrm>
            <a:off x="9646373" y="6920144"/>
            <a:ext cx="1219200" cy="1540722"/>
            <a:chOff x="9685338" y="4460675"/>
            <a:chExt cx="1080904" cy="1080902"/>
          </a:xfrm>
        </p:grpSpPr>
        <p:sp>
          <p:nvSpPr>
            <p:cNvPr id="30" name="Google Shape;30;p4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rotWithShape="1">
              <a:blip r:embed="rId3">
                <a:alphaModFix/>
              </a:blip>
              <a:tile algn="tl" flip="none" tx="0" sx="85000" ty="0" sy="85000"/>
            </a:blip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4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cap="flat" cmpd="sng" w="254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2" name="Google Shape;32;p4"/>
          <p:cNvSpPr txBox="1"/>
          <p:nvPr>
            <p:ph type="ctrTitle"/>
          </p:nvPr>
        </p:nvSpPr>
        <p:spPr>
          <a:xfrm>
            <a:off x="1051560" y="2413230"/>
            <a:ext cx="9966960" cy="51151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8800"/>
              <a:buFont typeface="Century Gothic"/>
              <a:buNone/>
              <a:defRPr b="1" sz="88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4"/>
          <p:cNvSpPr txBox="1"/>
          <p:nvPr>
            <p:ph idx="1" type="subTitle"/>
          </p:nvPr>
        </p:nvSpPr>
        <p:spPr>
          <a:xfrm>
            <a:off x="1069848" y="7395465"/>
            <a:ext cx="7891272" cy="18026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SzPts val="2040"/>
              <a:buNone/>
              <a:defRPr b="1" sz="2400">
                <a:solidFill>
                  <a:srgbClr val="725C72"/>
                </a:solidFill>
              </a:defRPr>
            </a:lvl1pPr>
            <a:lvl2pPr lvl="1" algn="ctr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SzPts val="2040"/>
              <a:buNone/>
              <a:defRPr sz="2400"/>
            </a:lvl2pPr>
            <a:lvl3pPr lvl="2" algn="ctr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SzPts val="2040"/>
              <a:buNone/>
              <a:defRPr sz="2400"/>
            </a:lvl3pPr>
            <a:lvl4pPr lvl="3" algn="ctr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SzPts val="2040"/>
              <a:buNone/>
              <a:defRPr sz="2400"/>
            </a:lvl4pPr>
            <a:lvl5pPr lvl="4" algn="ctr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SzPts val="2040"/>
              <a:buNone/>
              <a:defRPr sz="2400"/>
            </a:lvl5pPr>
            <a:lvl6pPr lvl="5" algn="ctr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SzPts val="2040"/>
              <a:buNone/>
              <a:defRPr sz="2400"/>
            </a:lvl6pPr>
            <a:lvl7pPr lvl="6" algn="ctr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SzPts val="2040"/>
              <a:buNone/>
              <a:defRPr sz="2400"/>
            </a:lvl7pPr>
            <a:lvl8pPr lvl="7" algn="ctr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SzPts val="2040"/>
              <a:buNone/>
              <a:defRPr sz="2400"/>
            </a:lvl8pPr>
            <a:lvl9pPr lvl="8" algn="ctr">
              <a:lnSpc>
                <a:spcPct val="90000"/>
              </a:lnSpc>
              <a:spcBef>
                <a:spcPts val="533"/>
              </a:spcBef>
              <a:spcAft>
                <a:spcPts val="267"/>
              </a:spcAft>
              <a:buSzPts val="2040"/>
              <a:buNone/>
              <a:defRPr sz="2400"/>
            </a:lvl9pPr>
          </a:lstStyle>
          <a:p/>
        </p:txBody>
      </p:sp>
      <p:sp>
        <p:nvSpPr>
          <p:cNvPr id="34" name="Google Shape;34;p4"/>
          <p:cNvSpPr txBox="1"/>
          <p:nvPr>
            <p:ph idx="10" type="dt"/>
          </p:nvPr>
        </p:nvSpPr>
        <p:spPr>
          <a:xfrm>
            <a:off x="7989824" y="10569353"/>
            <a:ext cx="3273552" cy="61521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4"/>
          <p:cNvSpPr txBox="1"/>
          <p:nvPr>
            <p:ph idx="11" type="ftr"/>
          </p:nvPr>
        </p:nvSpPr>
        <p:spPr>
          <a:xfrm>
            <a:off x="914400" y="10569353"/>
            <a:ext cx="6327648" cy="61521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4"/>
          <p:cNvSpPr txBox="1"/>
          <p:nvPr>
            <p:ph idx="12" type="sldNum"/>
          </p:nvPr>
        </p:nvSpPr>
        <p:spPr>
          <a:xfrm>
            <a:off x="9659041" y="7122628"/>
            <a:ext cx="1193868" cy="107850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 b="1" sz="3733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algn="ctr">
              <a:spcBef>
                <a:spcPts val="0"/>
              </a:spcBef>
              <a:buNone/>
              <a:defRPr b="1" sz="3733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algn="ctr">
              <a:spcBef>
                <a:spcPts val="0"/>
              </a:spcBef>
              <a:buNone/>
              <a:defRPr b="1" sz="3733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algn="ctr">
              <a:spcBef>
                <a:spcPts val="0"/>
              </a:spcBef>
              <a:buNone/>
              <a:defRPr b="1" sz="3733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algn="ctr">
              <a:spcBef>
                <a:spcPts val="0"/>
              </a:spcBef>
              <a:buNone/>
              <a:defRPr b="1" sz="3733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algn="ctr">
              <a:spcBef>
                <a:spcPts val="0"/>
              </a:spcBef>
              <a:buNone/>
              <a:defRPr b="1" sz="3733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algn="ctr">
              <a:spcBef>
                <a:spcPts val="0"/>
              </a:spcBef>
              <a:buNone/>
              <a:defRPr b="1" sz="3733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algn="ctr">
              <a:spcBef>
                <a:spcPts val="0"/>
              </a:spcBef>
              <a:buNone/>
              <a:defRPr b="1" sz="3733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algn="ctr">
              <a:spcBef>
                <a:spcPts val="0"/>
              </a:spcBef>
              <a:buNone/>
              <a:defRPr b="1" sz="3733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cabezado de sección" showMasterSp="0" type="secHead">
  <p:cSld name="SECTION_HEADER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5"/>
          <p:cNvSpPr/>
          <p:nvPr/>
        </p:nvSpPr>
        <p:spPr>
          <a:xfrm>
            <a:off x="0" y="8286584"/>
            <a:ext cx="12192000" cy="3268827"/>
          </a:xfrm>
          <a:prstGeom prst="rect">
            <a:avLst/>
          </a:prstGeom>
          <a:blipFill rotWithShape="1">
            <a:blip r:embed="rId2">
              <a:alphaModFix amt="80000"/>
            </a:blip>
            <a:tile algn="ctr" flip="xy" tx="0" sx="92000" ty="-704850" sy="89000"/>
          </a:blip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" name="Google Shape;39;p5"/>
          <p:cNvSpPr txBox="1"/>
          <p:nvPr>
            <p:ph type="title"/>
          </p:nvPr>
        </p:nvSpPr>
        <p:spPr>
          <a:xfrm>
            <a:off x="2167128" y="2064567"/>
            <a:ext cx="9281160" cy="593177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8800"/>
              <a:buFont typeface="Century Gothic"/>
              <a:buNone/>
              <a:defRPr b="1" sz="88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5"/>
          <p:cNvSpPr txBox="1"/>
          <p:nvPr>
            <p:ph idx="1" type="body"/>
          </p:nvPr>
        </p:nvSpPr>
        <p:spPr>
          <a:xfrm>
            <a:off x="2165773" y="8458562"/>
            <a:ext cx="9052560" cy="179750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SzPts val="2040"/>
              <a:buNone/>
              <a:defRPr b="1" sz="2400">
                <a:solidFill>
                  <a:srgbClr val="4C3D4C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SzPts val="2040"/>
              <a:buNone/>
              <a:defRPr sz="24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SzPts val="1813"/>
              <a:buNone/>
              <a:defRPr sz="2133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SzPts val="1587"/>
              <a:buNone/>
              <a:defRPr sz="1867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SzPts val="1587"/>
              <a:buNone/>
              <a:defRPr sz="1867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SzPts val="1587"/>
              <a:buNone/>
              <a:defRPr sz="1867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SzPts val="1587"/>
              <a:buNone/>
              <a:defRPr sz="1867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SzPts val="1587"/>
              <a:buNone/>
              <a:defRPr sz="1867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33"/>
              </a:spcBef>
              <a:spcAft>
                <a:spcPts val="267"/>
              </a:spcAft>
              <a:buSzPts val="1587"/>
              <a:buNone/>
              <a:defRPr sz="1867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41" name="Google Shape;41;p5"/>
          <p:cNvSpPr txBox="1"/>
          <p:nvPr>
            <p:ph idx="10" type="dt"/>
          </p:nvPr>
        </p:nvSpPr>
        <p:spPr>
          <a:xfrm>
            <a:off x="8593668" y="10569353"/>
            <a:ext cx="2644309" cy="61521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5"/>
          <p:cNvSpPr txBox="1"/>
          <p:nvPr>
            <p:ph idx="11" type="ftr"/>
          </p:nvPr>
        </p:nvSpPr>
        <p:spPr>
          <a:xfrm>
            <a:off x="2182708" y="10569353"/>
            <a:ext cx="6327648" cy="61521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grpSp>
        <p:nvGrpSpPr>
          <p:cNvPr id="43" name="Google Shape;43;p5"/>
          <p:cNvGrpSpPr/>
          <p:nvPr/>
        </p:nvGrpSpPr>
        <p:grpSpPr>
          <a:xfrm>
            <a:off x="845149" y="4095487"/>
            <a:ext cx="1219200" cy="1540722"/>
            <a:chOff x="9685338" y="4460675"/>
            <a:chExt cx="1080904" cy="1080902"/>
          </a:xfrm>
        </p:grpSpPr>
        <p:sp>
          <p:nvSpPr>
            <p:cNvPr id="44" name="Google Shape;44;p5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rotWithShape="1">
              <a:blip r:embed="rId3">
                <a:alphaModFix/>
              </a:blip>
              <a:tile algn="tl" flip="none" tx="0" sx="85000" ty="0" sy="85000"/>
            </a:blip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" name="Google Shape;45;p5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cap="flat" cmpd="sng" w="254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6" name="Google Shape;46;p5"/>
          <p:cNvSpPr txBox="1"/>
          <p:nvPr>
            <p:ph idx="12" type="sldNum"/>
          </p:nvPr>
        </p:nvSpPr>
        <p:spPr>
          <a:xfrm>
            <a:off x="860600" y="4226887"/>
            <a:ext cx="1188299" cy="12137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 b="1" sz="3733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algn="ctr">
              <a:spcBef>
                <a:spcPts val="0"/>
              </a:spcBef>
              <a:buNone/>
              <a:defRPr b="1" sz="3733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algn="ctr">
              <a:spcBef>
                <a:spcPts val="0"/>
              </a:spcBef>
              <a:buNone/>
              <a:defRPr b="1" sz="3733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algn="ctr">
              <a:spcBef>
                <a:spcPts val="0"/>
              </a:spcBef>
              <a:buNone/>
              <a:defRPr b="1" sz="3733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algn="ctr">
              <a:spcBef>
                <a:spcPts val="0"/>
              </a:spcBef>
              <a:buNone/>
              <a:defRPr b="1" sz="3733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algn="ctr">
              <a:spcBef>
                <a:spcPts val="0"/>
              </a:spcBef>
              <a:buNone/>
              <a:defRPr b="1" sz="3733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algn="ctr">
              <a:spcBef>
                <a:spcPts val="0"/>
              </a:spcBef>
              <a:buNone/>
              <a:defRPr b="1" sz="3733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algn="ctr">
              <a:spcBef>
                <a:spcPts val="0"/>
              </a:spcBef>
              <a:buNone/>
              <a:defRPr b="1" sz="3733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algn="ctr">
              <a:spcBef>
                <a:spcPts val="0"/>
              </a:spcBef>
              <a:buNone/>
              <a:defRPr b="1" sz="3733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os objetos" type="twoObj">
  <p:cSld name="TWO_OBJECTS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6"/>
          <p:cNvSpPr txBox="1"/>
          <p:nvPr>
            <p:ph type="title"/>
          </p:nvPr>
        </p:nvSpPr>
        <p:spPr>
          <a:xfrm>
            <a:off x="914400" y="816583"/>
            <a:ext cx="10363200" cy="27116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6"/>
          <p:cNvSpPr txBox="1"/>
          <p:nvPr>
            <p:ph idx="1" type="body"/>
          </p:nvPr>
        </p:nvSpPr>
        <p:spPr>
          <a:xfrm>
            <a:off x="914400" y="3697732"/>
            <a:ext cx="4876800" cy="670214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72551" lvl="0" marL="4572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SzPts val="2267"/>
              <a:buChar char="▪"/>
              <a:defRPr sz="2667"/>
            </a:lvl1pPr>
            <a:lvl2pPr indent="-358140" lvl="1" marL="914400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SzPts val="2040"/>
              <a:buChar char="▪"/>
              <a:defRPr sz="2400"/>
            </a:lvl2pPr>
            <a:lvl3pPr indent="-343728" lvl="2" marL="1371600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SzPts val="1813"/>
              <a:buChar char="▪"/>
              <a:defRPr sz="2133"/>
            </a:lvl3pPr>
            <a:lvl4pPr indent="-343728" lvl="3" marL="1828800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SzPts val="1813"/>
              <a:buChar char="▪"/>
              <a:defRPr sz="2133"/>
            </a:lvl4pPr>
            <a:lvl5pPr indent="-343728" lvl="4" marL="2286000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SzPts val="1813"/>
              <a:buChar char="▪"/>
              <a:defRPr sz="2133"/>
            </a:lvl5pPr>
            <a:lvl6pPr indent="-343728" lvl="5" marL="2743200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SzPts val="1813"/>
              <a:buChar char="▪"/>
              <a:defRPr sz="2133"/>
            </a:lvl6pPr>
            <a:lvl7pPr indent="-343728" lvl="6" marL="3200400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SzPts val="1813"/>
              <a:buChar char="▪"/>
              <a:defRPr sz="2133"/>
            </a:lvl7pPr>
            <a:lvl8pPr indent="-343728" lvl="7" marL="3657600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SzPts val="1813"/>
              <a:buChar char="▪"/>
              <a:defRPr sz="2133"/>
            </a:lvl8pPr>
            <a:lvl9pPr indent="-343728" lvl="8" marL="4114800" algn="l">
              <a:lnSpc>
                <a:spcPct val="90000"/>
              </a:lnSpc>
              <a:spcBef>
                <a:spcPts val="533"/>
              </a:spcBef>
              <a:spcAft>
                <a:spcPts val="267"/>
              </a:spcAft>
              <a:buSzPts val="1813"/>
              <a:buChar char="▪"/>
              <a:defRPr sz="2133"/>
            </a:lvl9pPr>
          </a:lstStyle>
          <a:p/>
        </p:txBody>
      </p:sp>
      <p:sp>
        <p:nvSpPr>
          <p:cNvPr id="50" name="Google Shape;50;p6"/>
          <p:cNvSpPr txBox="1"/>
          <p:nvPr>
            <p:ph idx="2" type="body"/>
          </p:nvPr>
        </p:nvSpPr>
        <p:spPr>
          <a:xfrm>
            <a:off x="6389624" y="3697732"/>
            <a:ext cx="4876800" cy="670214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72551" lvl="0" marL="4572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SzPts val="2267"/>
              <a:buChar char="▪"/>
              <a:defRPr sz="2667"/>
            </a:lvl1pPr>
            <a:lvl2pPr indent="-358140" lvl="1" marL="914400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SzPts val="2040"/>
              <a:buChar char="▪"/>
              <a:defRPr sz="2400"/>
            </a:lvl2pPr>
            <a:lvl3pPr indent="-343728" lvl="2" marL="1371600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SzPts val="1813"/>
              <a:buChar char="▪"/>
              <a:defRPr sz="2133"/>
            </a:lvl3pPr>
            <a:lvl4pPr indent="-343728" lvl="3" marL="1828800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SzPts val="1813"/>
              <a:buChar char="▪"/>
              <a:defRPr sz="2133"/>
            </a:lvl4pPr>
            <a:lvl5pPr indent="-343728" lvl="4" marL="2286000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SzPts val="1813"/>
              <a:buChar char="▪"/>
              <a:defRPr sz="2133"/>
            </a:lvl5pPr>
            <a:lvl6pPr indent="-343728" lvl="5" marL="2743200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SzPts val="1813"/>
              <a:buChar char="▪"/>
              <a:defRPr sz="2133"/>
            </a:lvl6pPr>
            <a:lvl7pPr indent="-343728" lvl="6" marL="3200400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SzPts val="1813"/>
              <a:buChar char="▪"/>
              <a:defRPr sz="2133"/>
            </a:lvl7pPr>
            <a:lvl8pPr indent="-343728" lvl="7" marL="3657600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SzPts val="1813"/>
              <a:buChar char="▪"/>
              <a:defRPr sz="2133"/>
            </a:lvl8pPr>
            <a:lvl9pPr indent="-343728" lvl="8" marL="4114800" algn="l">
              <a:lnSpc>
                <a:spcPct val="90000"/>
              </a:lnSpc>
              <a:spcBef>
                <a:spcPts val="533"/>
              </a:spcBef>
              <a:spcAft>
                <a:spcPts val="267"/>
              </a:spcAft>
              <a:buSzPts val="1813"/>
              <a:buChar char="▪"/>
              <a:defRPr sz="2133"/>
            </a:lvl9pPr>
          </a:lstStyle>
          <a:p/>
        </p:txBody>
      </p:sp>
      <p:sp>
        <p:nvSpPr>
          <p:cNvPr id="51" name="Google Shape;51;p6"/>
          <p:cNvSpPr txBox="1"/>
          <p:nvPr>
            <p:ph idx="10" type="dt"/>
          </p:nvPr>
        </p:nvSpPr>
        <p:spPr>
          <a:xfrm>
            <a:off x="7989824" y="10569353"/>
            <a:ext cx="3273552" cy="61521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6"/>
          <p:cNvSpPr txBox="1"/>
          <p:nvPr>
            <p:ph idx="11" type="ftr"/>
          </p:nvPr>
        </p:nvSpPr>
        <p:spPr>
          <a:xfrm>
            <a:off x="914400" y="10569353"/>
            <a:ext cx="6327648" cy="61521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6"/>
          <p:cNvSpPr txBox="1"/>
          <p:nvPr>
            <p:ph idx="12" type="sldNum"/>
          </p:nvPr>
        </p:nvSpPr>
        <p:spPr>
          <a:xfrm>
            <a:off x="11311128" y="10569353"/>
            <a:ext cx="640080" cy="61521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ción" type="twoTxTwoObj">
  <p:cSld name="TWO_OBJECTS_WITH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7"/>
          <p:cNvSpPr txBox="1"/>
          <p:nvPr>
            <p:ph type="title"/>
          </p:nvPr>
        </p:nvSpPr>
        <p:spPr>
          <a:xfrm>
            <a:off x="914400" y="816583"/>
            <a:ext cx="10363200" cy="27116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7"/>
          <p:cNvSpPr txBox="1"/>
          <p:nvPr>
            <p:ph idx="1" type="body"/>
          </p:nvPr>
        </p:nvSpPr>
        <p:spPr>
          <a:xfrm>
            <a:off x="914400" y="3451217"/>
            <a:ext cx="4876800" cy="107850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SzPts val="2267"/>
              <a:buNone/>
              <a:defRPr b="1" sz="2667">
                <a:solidFill>
                  <a:srgbClr val="725C72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SzPts val="2267"/>
              <a:buNone/>
              <a:defRPr b="1" sz="2667"/>
            </a:lvl2pPr>
            <a:lvl3pPr indent="-228600" lvl="2" marL="1371600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SzPts val="2040"/>
              <a:buNone/>
              <a:defRPr b="1" sz="2400"/>
            </a:lvl3pPr>
            <a:lvl4pPr indent="-228600" lvl="3" marL="1828800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SzPts val="1813"/>
              <a:buNone/>
              <a:defRPr b="1" sz="2133"/>
            </a:lvl4pPr>
            <a:lvl5pPr indent="-228600" lvl="4" marL="2286000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SzPts val="1813"/>
              <a:buNone/>
              <a:defRPr b="1" sz="2133"/>
            </a:lvl5pPr>
            <a:lvl6pPr indent="-228600" lvl="5" marL="2743200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SzPts val="1813"/>
              <a:buNone/>
              <a:defRPr b="1" sz="2133"/>
            </a:lvl6pPr>
            <a:lvl7pPr indent="-228600" lvl="6" marL="3200400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SzPts val="1813"/>
              <a:buNone/>
              <a:defRPr b="1" sz="2133"/>
            </a:lvl7pPr>
            <a:lvl8pPr indent="-228600" lvl="7" marL="3657600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SzPts val="1813"/>
              <a:buNone/>
              <a:defRPr b="1" sz="2133"/>
            </a:lvl8pPr>
            <a:lvl9pPr indent="-228600" lvl="8" marL="4114800" algn="l">
              <a:lnSpc>
                <a:spcPct val="90000"/>
              </a:lnSpc>
              <a:spcBef>
                <a:spcPts val="533"/>
              </a:spcBef>
              <a:spcAft>
                <a:spcPts val="267"/>
              </a:spcAft>
              <a:buSzPts val="1813"/>
              <a:buNone/>
              <a:defRPr b="1" sz="2133"/>
            </a:lvl9pPr>
          </a:lstStyle>
          <a:p/>
        </p:txBody>
      </p:sp>
      <p:sp>
        <p:nvSpPr>
          <p:cNvPr id="57" name="Google Shape;57;p7"/>
          <p:cNvSpPr txBox="1"/>
          <p:nvPr>
            <p:ph idx="2" type="body"/>
          </p:nvPr>
        </p:nvSpPr>
        <p:spPr>
          <a:xfrm>
            <a:off x="914400" y="4622165"/>
            <a:ext cx="4876800" cy="554659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72551" lvl="0" marL="4572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SzPts val="2267"/>
              <a:buChar char="▪"/>
              <a:defRPr sz="2667"/>
            </a:lvl1pPr>
            <a:lvl2pPr indent="-358140" lvl="1" marL="914400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SzPts val="2040"/>
              <a:buChar char="▪"/>
              <a:defRPr sz="2400"/>
            </a:lvl2pPr>
            <a:lvl3pPr indent="-343728" lvl="2" marL="1371600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SzPts val="1813"/>
              <a:buChar char="▪"/>
              <a:defRPr sz="2133"/>
            </a:lvl3pPr>
            <a:lvl4pPr indent="-343728" lvl="3" marL="1828800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SzPts val="1813"/>
              <a:buChar char="▪"/>
              <a:defRPr sz="2133"/>
            </a:lvl4pPr>
            <a:lvl5pPr indent="-343728" lvl="4" marL="2286000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SzPts val="1813"/>
              <a:buChar char="▪"/>
              <a:defRPr sz="2133"/>
            </a:lvl5pPr>
            <a:lvl6pPr indent="-343728" lvl="5" marL="2743200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SzPts val="1813"/>
              <a:buChar char="▪"/>
              <a:defRPr sz="2133"/>
            </a:lvl6pPr>
            <a:lvl7pPr indent="-343728" lvl="6" marL="3200400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SzPts val="1813"/>
              <a:buChar char="▪"/>
              <a:defRPr sz="2133"/>
            </a:lvl7pPr>
            <a:lvl8pPr indent="-343728" lvl="7" marL="3657600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SzPts val="1813"/>
              <a:buChar char="▪"/>
              <a:defRPr sz="2133"/>
            </a:lvl8pPr>
            <a:lvl9pPr indent="-343728" lvl="8" marL="4114800" algn="l">
              <a:lnSpc>
                <a:spcPct val="90000"/>
              </a:lnSpc>
              <a:spcBef>
                <a:spcPts val="533"/>
              </a:spcBef>
              <a:spcAft>
                <a:spcPts val="267"/>
              </a:spcAft>
              <a:buSzPts val="1813"/>
              <a:buChar char="▪"/>
              <a:defRPr sz="2133"/>
            </a:lvl9pPr>
          </a:lstStyle>
          <a:p/>
        </p:txBody>
      </p:sp>
      <p:sp>
        <p:nvSpPr>
          <p:cNvPr id="58" name="Google Shape;58;p7"/>
          <p:cNvSpPr txBox="1"/>
          <p:nvPr>
            <p:ph idx="3" type="body"/>
          </p:nvPr>
        </p:nvSpPr>
        <p:spPr>
          <a:xfrm>
            <a:off x="6427724" y="3451217"/>
            <a:ext cx="4876800" cy="107850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SzPts val="2267"/>
              <a:buNone/>
              <a:defRPr b="1" sz="2667">
                <a:solidFill>
                  <a:srgbClr val="725C72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SzPts val="2267"/>
              <a:buNone/>
              <a:defRPr b="1" sz="2667"/>
            </a:lvl2pPr>
            <a:lvl3pPr indent="-228600" lvl="2" marL="1371600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SzPts val="2040"/>
              <a:buNone/>
              <a:defRPr b="1" sz="2400"/>
            </a:lvl3pPr>
            <a:lvl4pPr indent="-228600" lvl="3" marL="1828800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SzPts val="1813"/>
              <a:buNone/>
              <a:defRPr b="1" sz="2133"/>
            </a:lvl4pPr>
            <a:lvl5pPr indent="-228600" lvl="4" marL="2286000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SzPts val="1813"/>
              <a:buNone/>
              <a:defRPr b="1" sz="2133"/>
            </a:lvl5pPr>
            <a:lvl6pPr indent="-228600" lvl="5" marL="2743200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SzPts val="1813"/>
              <a:buNone/>
              <a:defRPr b="1" sz="2133"/>
            </a:lvl6pPr>
            <a:lvl7pPr indent="-228600" lvl="6" marL="3200400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SzPts val="1813"/>
              <a:buNone/>
              <a:defRPr b="1" sz="2133"/>
            </a:lvl7pPr>
            <a:lvl8pPr indent="-228600" lvl="7" marL="3657600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SzPts val="1813"/>
              <a:buNone/>
              <a:defRPr b="1" sz="2133"/>
            </a:lvl8pPr>
            <a:lvl9pPr indent="-228600" lvl="8" marL="4114800" algn="l">
              <a:lnSpc>
                <a:spcPct val="90000"/>
              </a:lnSpc>
              <a:spcBef>
                <a:spcPts val="533"/>
              </a:spcBef>
              <a:spcAft>
                <a:spcPts val="267"/>
              </a:spcAft>
              <a:buSzPts val="1813"/>
              <a:buNone/>
              <a:defRPr b="1" sz="2133"/>
            </a:lvl9pPr>
          </a:lstStyle>
          <a:p/>
        </p:txBody>
      </p:sp>
      <p:sp>
        <p:nvSpPr>
          <p:cNvPr id="59" name="Google Shape;59;p7"/>
          <p:cNvSpPr txBox="1"/>
          <p:nvPr>
            <p:ph idx="4" type="body"/>
          </p:nvPr>
        </p:nvSpPr>
        <p:spPr>
          <a:xfrm>
            <a:off x="6427724" y="4622165"/>
            <a:ext cx="4876800" cy="554659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72551" lvl="0" marL="4572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SzPts val="2267"/>
              <a:buChar char="▪"/>
              <a:defRPr sz="2667"/>
            </a:lvl1pPr>
            <a:lvl2pPr indent="-358140" lvl="1" marL="914400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SzPts val="2040"/>
              <a:buChar char="▪"/>
              <a:defRPr sz="2400"/>
            </a:lvl2pPr>
            <a:lvl3pPr indent="-343728" lvl="2" marL="1371600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SzPts val="1813"/>
              <a:buChar char="▪"/>
              <a:defRPr sz="2133"/>
            </a:lvl3pPr>
            <a:lvl4pPr indent="-343728" lvl="3" marL="1828800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SzPts val="1813"/>
              <a:buChar char="▪"/>
              <a:defRPr sz="2133"/>
            </a:lvl4pPr>
            <a:lvl5pPr indent="-343728" lvl="4" marL="2286000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SzPts val="1813"/>
              <a:buChar char="▪"/>
              <a:defRPr sz="2133"/>
            </a:lvl5pPr>
            <a:lvl6pPr indent="-343728" lvl="5" marL="2743200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SzPts val="1813"/>
              <a:buChar char="▪"/>
              <a:defRPr sz="2133"/>
            </a:lvl6pPr>
            <a:lvl7pPr indent="-343728" lvl="6" marL="3200400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SzPts val="1813"/>
              <a:buChar char="▪"/>
              <a:defRPr sz="2133"/>
            </a:lvl7pPr>
            <a:lvl8pPr indent="-343728" lvl="7" marL="3657600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SzPts val="1813"/>
              <a:buChar char="▪"/>
              <a:defRPr sz="2133"/>
            </a:lvl8pPr>
            <a:lvl9pPr indent="-343728" lvl="8" marL="4114800" algn="l">
              <a:lnSpc>
                <a:spcPct val="90000"/>
              </a:lnSpc>
              <a:spcBef>
                <a:spcPts val="533"/>
              </a:spcBef>
              <a:spcAft>
                <a:spcPts val="267"/>
              </a:spcAft>
              <a:buSzPts val="1813"/>
              <a:buChar char="▪"/>
              <a:defRPr sz="2133"/>
            </a:lvl9pPr>
          </a:lstStyle>
          <a:p/>
        </p:txBody>
      </p:sp>
      <p:sp>
        <p:nvSpPr>
          <p:cNvPr id="60" name="Google Shape;60;p7"/>
          <p:cNvSpPr txBox="1"/>
          <p:nvPr>
            <p:ph idx="10" type="dt"/>
          </p:nvPr>
        </p:nvSpPr>
        <p:spPr>
          <a:xfrm>
            <a:off x="7989824" y="10569353"/>
            <a:ext cx="3273552" cy="61521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7"/>
          <p:cNvSpPr txBox="1"/>
          <p:nvPr>
            <p:ph idx="11" type="ftr"/>
          </p:nvPr>
        </p:nvSpPr>
        <p:spPr>
          <a:xfrm>
            <a:off x="914400" y="10569353"/>
            <a:ext cx="6327648" cy="61521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7"/>
          <p:cNvSpPr txBox="1"/>
          <p:nvPr>
            <p:ph idx="12" type="sldNum"/>
          </p:nvPr>
        </p:nvSpPr>
        <p:spPr>
          <a:xfrm>
            <a:off x="11311128" y="10569353"/>
            <a:ext cx="640080" cy="61521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lo el título" type="titleOnly">
  <p:cSld name="TITLE_ONLY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8"/>
          <p:cNvSpPr txBox="1"/>
          <p:nvPr>
            <p:ph type="title"/>
          </p:nvPr>
        </p:nvSpPr>
        <p:spPr>
          <a:xfrm>
            <a:off x="914400" y="816583"/>
            <a:ext cx="10363200" cy="27116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8"/>
          <p:cNvSpPr txBox="1"/>
          <p:nvPr>
            <p:ph idx="10" type="dt"/>
          </p:nvPr>
        </p:nvSpPr>
        <p:spPr>
          <a:xfrm>
            <a:off x="7989824" y="10569353"/>
            <a:ext cx="3273552" cy="61521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8"/>
          <p:cNvSpPr txBox="1"/>
          <p:nvPr>
            <p:ph idx="11" type="ftr"/>
          </p:nvPr>
        </p:nvSpPr>
        <p:spPr>
          <a:xfrm>
            <a:off x="914400" y="10569353"/>
            <a:ext cx="6327648" cy="61521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8"/>
          <p:cNvSpPr txBox="1"/>
          <p:nvPr>
            <p:ph idx="12" type="sldNum"/>
          </p:nvPr>
        </p:nvSpPr>
        <p:spPr>
          <a:xfrm>
            <a:off x="11311128" y="10569353"/>
            <a:ext cx="640080" cy="61521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 blanco" type="blank">
  <p:cSld name="BLANK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9"/>
          <p:cNvSpPr txBox="1"/>
          <p:nvPr>
            <p:ph idx="10" type="dt"/>
          </p:nvPr>
        </p:nvSpPr>
        <p:spPr>
          <a:xfrm>
            <a:off x="7989824" y="10569353"/>
            <a:ext cx="3273552" cy="61521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9"/>
          <p:cNvSpPr txBox="1"/>
          <p:nvPr>
            <p:ph idx="11" type="ftr"/>
          </p:nvPr>
        </p:nvSpPr>
        <p:spPr>
          <a:xfrm>
            <a:off x="914400" y="10569353"/>
            <a:ext cx="6327648" cy="61521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9"/>
          <p:cNvSpPr txBox="1"/>
          <p:nvPr>
            <p:ph idx="12" type="sldNum"/>
          </p:nvPr>
        </p:nvSpPr>
        <p:spPr>
          <a:xfrm>
            <a:off x="11311128" y="10569353"/>
            <a:ext cx="640080" cy="61521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ido con título" showMasterSp="0" type="objTx">
  <p:cSld name="OBJECT_WITH_CAPTION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0"/>
          <p:cNvSpPr/>
          <p:nvPr/>
        </p:nvSpPr>
        <p:spPr>
          <a:xfrm>
            <a:off x="8303741" y="3"/>
            <a:ext cx="3888259" cy="11555411"/>
          </a:xfrm>
          <a:prstGeom prst="rect">
            <a:avLst/>
          </a:prstGeom>
          <a:blipFill rotWithShape="1">
            <a:blip r:embed="rId2">
              <a:alphaModFix amt="80000"/>
            </a:blip>
            <a:tile algn="ctr" flip="xy" tx="0" sx="92000" ty="-704850" sy="89000"/>
          </a:blip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" name="Google Shape;74;p10"/>
          <p:cNvSpPr txBox="1"/>
          <p:nvPr>
            <p:ph type="title"/>
          </p:nvPr>
        </p:nvSpPr>
        <p:spPr>
          <a:xfrm>
            <a:off x="8549640" y="1155541"/>
            <a:ext cx="3200400" cy="292737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733"/>
              <a:buFont typeface="Century Gothic"/>
              <a:buNone/>
              <a:defRPr b="1" sz="3733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10"/>
          <p:cNvSpPr txBox="1"/>
          <p:nvPr>
            <p:ph idx="1" type="body"/>
          </p:nvPr>
        </p:nvSpPr>
        <p:spPr>
          <a:xfrm>
            <a:off x="838200" y="1155541"/>
            <a:ext cx="6711696" cy="84585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72551" lvl="0" marL="4572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SzPts val="2267"/>
              <a:buChar char="▪"/>
              <a:defRPr sz="2667"/>
            </a:lvl1pPr>
            <a:lvl2pPr indent="-358140" lvl="1" marL="914400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SzPts val="2040"/>
              <a:buChar char="▪"/>
              <a:defRPr sz="2400"/>
            </a:lvl2pPr>
            <a:lvl3pPr indent="-343728" lvl="2" marL="1371600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SzPts val="1813"/>
              <a:buChar char="▪"/>
              <a:defRPr sz="2133"/>
            </a:lvl3pPr>
            <a:lvl4pPr indent="-343728" lvl="3" marL="1828800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SzPts val="1813"/>
              <a:buChar char="▪"/>
              <a:defRPr sz="2133"/>
            </a:lvl4pPr>
            <a:lvl5pPr indent="-343728" lvl="4" marL="2286000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SzPts val="1813"/>
              <a:buChar char="▪"/>
              <a:defRPr sz="2133"/>
            </a:lvl5pPr>
            <a:lvl6pPr indent="-343728" lvl="5" marL="2743200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SzPts val="1813"/>
              <a:buChar char="▪"/>
              <a:defRPr sz="2133"/>
            </a:lvl6pPr>
            <a:lvl7pPr indent="-343728" lvl="6" marL="3200400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SzPts val="1813"/>
              <a:buChar char="▪"/>
              <a:defRPr sz="2133"/>
            </a:lvl7pPr>
            <a:lvl8pPr indent="-343728" lvl="7" marL="3657600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SzPts val="1813"/>
              <a:buChar char="▪"/>
              <a:defRPr sz="2133"/>
            </a:lvl8pPr>
            <a:lvl9pPr indent="-343728" lvl="8" marL="4114800" algn="l">
              <a:lnSpc>
                <a:spcPct val="90000"/>
              </a:lnSpc>
              <a:spcBef>
                <a:spcPts val="533"/>
              </a:spcBef>
              <a:spcAft>
                <a:spcPts val="267"/>
              </a:spcAft>
              <a:buSzPts val="1813"/>
              <a:buChar char="▪"/>
              <a:defRPr sz="2133"/>
            </a:lvl9pPr>
          </a:lstStyle>
          <a:p/>
        </p:txBody>
      </p:sp>
      <p:sp>
        <p:nvSpPr>
          <p:cNvPr id="76" name="Google Shape;76;p10"/>
          <p:cNvSpPr txBox="1"/>
          <p:nvPr>
            <p:ph idx="2" type="body"/>
          </p:nvPr>
        </p:nvSpPr>
        <p:spPr>
          <a:xfrm>
            <a:off x="8549640" y="4082913"/>
            <a:ext cx="3200400" cy="554659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SzPts val="1530"/>
              <a:buNone/>
              <a:defRPr sz="1800">
                <a:solidFill>
                  <a:srgbClr val="4C3D4C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SzPts val="1360"/>
              <a:buNone/>
              <a:defRPr sz="1600"/>
            </a:lvl2pPr>
            <a:lvl3pPr indent="-228600" lvl="2" marL="1371600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SzPts val="1133"/>
              <a:buNone/>
              <a:defRPr sz="1333"/>
            </a:lvl3pPr>
            <a:lvl4pPr indent="-228600" lvl="3" marL="1828800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SzPts val="1020"/>
              <a:buNone/>
              <a:defRPr sz="1200"/>
            </a:lvl4pPr>
            <a:lvl5pPr indent="-228600" lvl="4" marL="2286000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SzPts val="1020"/>
              <a:buNone/>
              <a:defRPr sz="1200"/>
            </a:lvl5pPr>
            <a:lvl6pPr indent="-228600" lvl="5" marL="2743200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SzPts val="1020"/>
              <a:buNone/>
              <a:defRPr sz="1200"/>
            </a:lvl6pPr>
            <a:lvl7pPr indent="-228600" lvl="6" marL="3200400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SzPts val="1020"/>
              <a:buNone/>
              <a:defRPr sz="1200"/>
            </a:lvl7pPr>
            <a:lvl8pPr indent="-228600" lvl="7" marL="3657600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SzPts val="1020"/>
              <a:buNone/>
              <a:defRPr sz="1200"/>
            </a:lvl8pPr>
            <a:lvl9pPr indent="-228600" lvl="8" marL="4114800" algn="l">
              <a:lnSpc>
                <a:spcPct val="90000"/>
              </a:lnSpc>
              <a:spcBef>
                <a:spcPts val="533"/>
              </a:spcBef>
              <a:spcAft>
                <a:spcPts val="267"/>
              </a:spcAft>
              <a:buSzPts val="1020"/>
              <a:buNone/>
              <a:defRPr sz="1200"/>
            </a:lvl9pPr>
          </a:lstStyle>
          <a:p/>
        </p:txBody>
      </p:sp>
      <p:sp>
        <p:nvSpPr>
          <p:cNvPr id="77" name="Google Shape;77;p10"/>
          <p:cNvSpPr txBox="1"/>
          <p:nvPr>
            <p:ph idx="10" type="dt"/>
          </p:nvPr>
        </p:nvSpPr>
        <p:spPr>
          <a:xfrm>
            <a:off x="7989824" y="10569353"/>
            <a:ext cx="3273552" cy="61521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0"/>
          <p:cNvSpPr txBox="1"/>
          <p:nvPr>
            <p:ph idx="11" type="ftr"/>
          </p:nvPr>
        </p:nvSpPr>
        <p:spPr>
          <a:xfrm>
            <a:off x="914400" y="10569353"/>
            <a:ext cx="6327648" cy="61521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grpSp>
        <p:nvGrpSpPr>
          <p:cNvPr id="79" name="Google Shape;79;p10"/>
          <p:cNvGrpSpPr/>
          <p:nvPr/>
        </p:nvGrpSpPr>
        <p:grpSpPr>
          <a:xfrm>
            <a:off x="11363552" y="10539821"/>
            <a:ext cx="524256" cy="662510"/>
            <a:chOff x="8532189" y="5068824"/>
            <a:chExt cx="393192" cy="393192"/>
          </a:xfrm>
        </p:grpSpPr>
        <p:sp>
          <p:nvSpPr>
            <p:cNvPr id="80" name="Google Shape;80;p10"/>
            <p:cNvSpPr/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rotWithShape="1">
              <a:blip r:embed="rId3">
                <a:alphaModFix/>
              </a:blip>
              <a:tile algn="tl" flip="none" tx="50800" sx="85000" ty="0" sy="85000"/>
            </a:blip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" name="Google Shape;81;p10"/>
            <p:cNvSpPr/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2" name="Google Shape;82;p10"/>
          <p:cNvSpPr txBox="1"/>
          <p:nvPr>
            <p:ph idx="12" type="sldNum"/>
          </p:nvPr>
        </p:nvSpPr>
        <p:spPr>
          <a:xfrm>
            <a:off x="11311128" y="10569353"/>
            <a:ext cx="640080" cy="61521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n con título" showMasterSp="0" type="picTx">
  <p:cSld name="PICTURE_WITH_CAPTION_TEXT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1"/>
          <p:cNvSpPr/>
          <p:nvPr/>
        </p:nvSpPr>
        <p:spPr>
          <a:xfrm>
            <a:off x="8303741" y="3"/>
            <a:ext cx="3888259" cy="11555411"/>
          </a:xfrm>
          <a:prstGeom prst="rect">
            <a:avLst/>
          </a:prstGeom>
          <a:blipFill rotWithShape="1">
            <a:blip r:embed="rId2">
              <a:alphaModFix amt="80000"/>
            </a:blip>
            <a:tile algn="ctr" flip="xy" tx="0" sx="92000" ty="-704850" sy="89000"/>
          </a:blip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" name="Google Shape;85;p11"/>
          <p:cNvSpPr txBox="1"/>
          <p:nvPr>
            <p:ph type="title"/>
          </p:nvPr>
        </p:nvSpPr>
        <p:spPr>
          <a:xfrm>
            <a:off x="8549640" y="1155541"/>
            <a:ext cx="3200400" cy="292737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733"/>
              <a:buFont typeface="Century Gothic"/>
              <a:buNone/>
              <a:defRPr b="1" sz="3733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11"/>
          <p:cNvSpPr/>
          <p:nvPr>
            <p:ph idx="2" type="pic"/>
          </p:nvPr>
        </p:nvSpPr>
        <p:spPr>
          <a:xfrm>
            <a:off x="1" y="0"/>
            <a:ext cx="8303740" cy="11555413"/>
          </a:xfrm>
          <a:prstGeom prst="rect">
            <a:avLst/>
          </a:prstGeom>
          <a:solidFill>
            <a:srgbClr val="E5EEF0"/>
          </a:solidFill>
          <a:ln>
            <a:noFill/>
          </a:ln>
        </p:spPr>
      </p:sp>
      <p:sp>
        <p:nvSpPr>
          <p:cNvPr id="87" name="Google Shape;87;p11"/>
          <p:cNvSpPr txBox="1"/>
          <p:nvPr>
            <p:ph idx="1" type="body"/>
          </p:nvPr>
        </p:nvSpPr>
        <p:spPr>
          <a:xfrm>
            <a:off x="8549640" y="4082913"/>
            <a:ext cx="3200400" cy="554659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SzPts val="1530"/>
              <a:buNone/>
              <a:defRPr sz="1800">
                <a:solidFill>
                  <a:srgbClr val="4C3D4C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SzPts val="1360"/>
              <a:buNone/>
              <a:defRPr sz="1600"/>
            </a:lvl2pPr>
            <a:lvl3pPr indent="-228600" lvl="2" marL="1371600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SzPts val="1133"/>
              <a:buNone/>
              <a:defRPr sz="1333"/>
            </a:lvl3pPr>
            <a:lvl4pPr indent="-228600" lvl="3" marL="1828800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SzPts val="1020"/>
              <a:buNone/>
              <a:defRPr sz="1200"/>
            </a:lvl4pPr>
            <a:lvl5pPr indent="-228600" lvl="4" marL="2286000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SzPts val="1020"/>
              <a:buNone/>
              <a:defRPr sz="1200"/>
            </a:lvl5pPr>
            <a:lvl6pPr indent="-228600" lvl="5" marL="2743200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SzPts val="1020"/>
              <a:buNone/>
              <a:defRPr sz="1200"/>
            </a:lvl6pPr>
            <a:lvl7pPr indent="-228600" lvl="6" marL="3200400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SzPts val="1020"/>
              <a:buNone/>
              <a:defRPr sz="1200"/>
            </a:lvl7pPr>
            <a:lvl8pPr indent="-228600" lvl="7" marL="3657600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SzPts val="1020"/>
              <a:buNone/>
              <a:defRPr sz="1200"/>
            </a:lvl8pPr>
            <a:lvl9pPr indent="-228600" lvl="8" marL="4114800" algn="l">
              <a:lnSpc>
                <a:spcPct val="90000"/>
              </a:lnSpc>
              <a:spcBef>
                <a:spcPts val="533"/>
              </a:spcBef>
              <a:spcAft>
                <a:spcPts val="267"/>
              </a:spcAft>
              <a:buSzPts val="1020"/>
              <a:buNone/>
              <a:defRPr sz="1200"/>
            </a:lvl9pPr>
          </a:lstStyle>
          <a:p/>
        </p:txBody>
      </p:sp>
      <p:sp>
        <p:nvSpPr>
          <p:cNvPr id="88" name="Google Shape;88;p11"/>
          <p:cNvSpPr txBox="1"/>
          <p:nvPr>
            <p:ph idx="10" type="dt"/>
          </p:nvPr>
        </p:nvSpPr>
        <p:spPr>
          <a:xfrm>
            <a:off x="7989824" y="10569353"/>
            <a:ext cx="3273552" cy="61521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4C3D4C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grpSp>
        <p:nvGrpSpPr>
          <p:cNvPr id="89" name="Google Shape;89;p11"/>
          <p:cNvGrpSpPr/>
          <p:nvPr/>
        </p:nvGrpSpPr>
        <p:grpSpPr>
          <a:xfrm>
            <a:off x="11363552" y="10539821"/>
            <a:ext cx="524256" cy="662510"/>
            <a:chOff x="8532189" y="5068824"/>
            <a:chExt cx="393192" cy="393192"/>
          </a:xfrm>
        </p:grpSpPr>
        <p:sp>
          <p:nvSpPr>
            <p:cNvPr id="90" name="Google Shape;90;p11"/>
            <p:cNvSpPr/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rotWithShape="1">
              <a:blip r:embed="rId3">
                <a:alphaModFix/>
              </a:blip>
              <a:tile algn="tl" flip="none" tx="50800" sx="85000" ty="0" sy="85000"/>
            </a:blip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" name="Google Shape;91;p11"/>
            <p:cNvSpPr/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2" name="Google Shape;92;p11"/>
          <p:cNvSpPr txBox="1"/>
          <p:nvPr>
            <p:ph idx="12" type="sldNum"/>
          </p:nvPr>
        </p:nvSpPr>
        <p:spPr>
          <a:xfrm>
            <a:off x="11311128" y="10569353"/>
            <a:ext cx="640080" cy="61521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9.xml"/><Relationship Id="rId10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0.xml"/><Relationship Id="rId1" Type="http://schemas.openxmlformats.org/officeDocument/2006/relationships/image" Target="../media/image2.png"/><Relationship Id="rId2" Type="http://schemas.openxmlformats.org/officeDocument/2006/relationships/image" Target="../media/image6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9" Type="http://schemas.openxmlformats.org/officeDocument/2006/relationships/slideLayout" Target="../slideLayouts/slideLayout7.xml"/><Relationship Id="rId14" Type="http://schemas.openxmlformats.org/officeDocument/2006/relationships/theme" Target="../theme/theme1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11363552" y="10539821"/>
            <a:ext cx="524256" cy="662510"/>
            <a:chOff x="8532189" y="5068824"/>
            <a:chExt cx="393192" cy="393192"/>
          </a:xfrm>
        </p:grpSpPr>
        <p:sp>
          <p:nvSpPr>
            <p:cNvPr id="11" name="Google Shape;11;p2"/>
            <p:cNvSpPr/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rotWithShape="1">
              <a:blip r:embed="rId1">
                <a:alphaModFix/>
              </a:blip>
              <a:tile algn="tl" flip="none" tx="50800" sx="85000" ty="0" sy="85000"/>
            </a:blip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" name="Google Shape;12;p2"/>
            <p:cNvSpPr/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" name="Google Shape;13;p2"/>
          <p:cNvSpPr txBox="1"/>
          <p:nvPr>
            <p:ph type="title"/>
          </p:nvPr>
        </p:nvSpPr>
        <p:spPr>
          <a:xfrm>
            <a:off x="914400" y="816583"/>
            <a:ext cx="10363200" cy="27116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5600"/>
              <a:buFont typeface="Century Gothic"/>
              <a:buNone/>
              <a:defRPr b="1" i="0" sz="5600" u="none" cap="none" strike="noStrike"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4" name="Google Shape;14;p2"/>
          <p:cNvSpPr txBox="1"/>
          <p:nvPr>
            <p:ph idx="1" type="body"/>
          </p:nvPr>
        </p:nvSpPr>
        <p:spPr>
          <a:xfrm>
            <a:off x="914400" y="3574475"/>
            <a:ext cx="10363200" cy="68253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72551" lvl="0" marL="457200" marR="0" rtl="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2267"/>
              <a:buFont typeface="Noto Sans Symbols"/>
              <a:buChar char="▪"/>
              <a:defRPr b="0" i="0" sz="2667" u="none" cap="none" strike="noStrike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defRPr>
            </a:lvl1pPr>
            <a:lvl2pPr indent="-358140" lvl="1" marL="914400" marR="0" rtl="0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accent2"/>
              </a:buClr>
              <a:buSzPts val="2040"/>
              <a:buFont typeface="Noto Sans Symbols"/>
              <a:buChar char="▪"/>
              <a:defRPr b="0" i="0" sz="2400" u="none" cap="none" strike="noStrike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defRPr>
            </a:lvl2pPr>
            <a:lvl3pPr indent="-343728" lvl="2" marL="1371600" marR="0" rtl="0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accent2"/>
              </a:buClr>
              <a:buSzPts val="1813"/>
              <a:buFont typeface="Noto Sans Symbols"/>
              <a:buChar char="▪"/>
              <a:defRPr b="0" i="0" sz="2133" u="none" cap="none" strike="noStrike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defRPr>
            </a:lvl3pPr>
            <a:lvl4pPr indent="-343728" lvl="3" marL="1828800" marR="0" rtl="0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accent2"/>
              </a:buClr>
              <a:buSzPts val="1813"/>
              <a:buFont typeface="Noto Sans Symbols"/>
              <a:buChar char="▪"/>
              <a:defRPr b="0" i="0" sz="2133" u="none" cap="none" strike="noStrike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defRPr>
            </a:lvl4pPr>
            <a:lvl5pPr indent="-343728" lvl="4" marL="2286000" marR="0" rtl="0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accent2"/>
              </a:buClr>
              <a:buSzPts val="1813"/>
              <a:buFont typeface="Noto Sans Symbols"/>
              <a:buChar char="▪"/>
              <a:defRPr b="0" i="0" sz="2133" u="none" cap="none" strike="noStrike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defRPr>
            </a:lvl5pPr>
            <a:lvl6pPr indent="-343728" lvl="5" marL="2743200" marR="0" rtl="0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accent2"/>
              </a:buClr>
              <a:buSzPts val="1813"/>
              <a:buFont typeface="Noto Sans Symbols"/>
              <a:buChar char="▪"/>
              <a:defRPr b="0" i="0" sz="2133" u="none" cap="none" strike="noStrike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defRPr>
            </a:lvl6pPr>
            <a:lvl7pPr indent="-343728" lvl="6" marL="3200400" marR="0" rtl="0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accent2"/>
              </a:buClr>
              <a:buSzPts val="1813"/>
              <a:buFont typeface="Noto Sans Symbols"/>
              <a:buChar char="▪"/>
              <a:defRPr b="0" i="0" sz="2133" u="none" cap="none" strike="noStrike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defRPr>
            </a:lvl7pPr>
            <a:lvl8pPr indent="-343728" lvl="7" marL="3657600" marR="0" rtl="0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accent2"/>
              </a:buClr>
              <a:buSzPts val="1813"/>
              <a:buFont typeface="Noto Sans Symbols"/>
              <a:buChar char="▪"/>
              <a:defRPr b="0" i="0" sz="2133" u="none" cap="none" strike="noStrike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defRPr>
            </a:lvl8pPr>
            <a:lvl9pPr indent="-343728" lvl="8" marL="4114800" marR="0" rtl="0" algn="l">
              <a:lnSpc>
                <a:spcPct val="90000"/>
              </a:lnSpc>
              <a:spcBef>
                <a:spcPts val="533"/>
              </a:spcBef>
              <a:spcAft>
                <a:spcPts val="267"/>
              </a:spcAft>
              <a:buClr>
                <a:schemeClr val="accent2"/>
              </a:buClr>
              <a:buSzPts val="1813"/>
              <a:buFont typeface="Noto Sans Symbols"/>
              <a:buChar char="▪"/>
              <a:defRPr b="0" i="0" sz="2133" u="none" cap="none" strike="noStrike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defRPr>
            </a:lvl9pPr>
          </a:lstStyle>
          <a:p/>
        </p:txBody>
      </p:sp>
      <p:sp>
        <p:nvSpPr>
          <p:cNvPr id="15" name="Google Shape;15;p2"/>
          <p:cNvSpPr txBox="1"/>
          <p:nvPr>
            <p:ph idx="10" type="dt"/>
          </p:nvPr>
        </p:nvSpPr>
        <p:spPr>
          <a:xfrm>
            <a:off x="7989824" y="10569353"/>
            <a:ext cx="3273552" cy="61521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33" u="none" cap="none" strike="noStrike">
                <a:solidFill>
                  <a:srgbClr val="4C3D4C"/>
                </a:solidFill>
                <a:latin typeface="Bookman Old Style"/>
                <a:ea typeface="Bookman Old Style"/>
                <a:cs typeface="Bookman Old Style"/>
                <a:sym typeface="Bookman Old Style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defRPr>
            </a:lvl9pPr>
          </a:lstStyle>
          <a:p/>
        </p:txBody>
      </p:sp>
      <p:sp>
        <p:nvSpPr>
          <p:cNvPr id="16" name="Google Shape;16;p2"/>
          <p:cNvSpPr txBox="1"/>
          <p:nvPr>
            <p:ph idx="11" type="ftr"/>
          </p:nvPr>
        </p:nvSpPr>
        <p:spPr>
          <a:xfrm>
            <a:off x="914400" y="10569353"/>
            <a:ext cx="6327648" cy="61521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33" u="none" cap="none" strike="noStrike">
                <a:solidFill>
                  <a:srgbClr val="4C3D4C"/>
                </a:solidFill>
                <a:latin typeface="Bookman Old Style"/>
                <a:ea typeface="Bookman Old Style"/>
                <a:cs typeface="Bookman Old Style"/>
                <a:sym typeface="Bookman Old Style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defRPr>
            </a:lvl9pPr>
          </a:lstStyle>
          <a:p/>
        </p:txBody>
      </p:sp>
      <p:sp>
        <p:nvSpPr>
          <p:cNvPr id="17" name="Google Shape;17;p2"/>
          <p:cNvSpPr txBox="1"/>
          <p:nvPr>
            <p:ph idx="12" type="sldNum"/>
          </p:nvPr>
        </p:nvSpPr>
        <p:spPr>
          <a:xfrm>
            <a:off x="11311128" y="10569353"/>
            <a:ext cx="640080" cy="61521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1" i="0" sz="1467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rtl="0" algn="ctr">
              <a:spcBef>
                <a:spcPts val="0"/>
              </a:spcBef>
              <a:buNone/>
              <a:defRPr b="1" i="0" sz="1467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marR="0" rtl="0" algn="ctr">
              <a:spcBef>
                <a:spcPts val="0"/>
              </a:spcBef>
              <a:buNone/>
              <a:defRPr b="1" i="0" sz="1467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marR="0" rtl="0" algn="ctr">
              <a:spcBef>
                <a:spcPts val="0"/>
              </a:spcBef>
              <a:buNone/>
              <a:defRPr b="1" i="0" sz="1467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marR="0" rtl="0" algn="ctr">
              <a:spcBef>
                <a:spcPts val="0"/>
              </a:spcBef>
              <a:buNone/>
              <a:defRPr b="1" i="0" sz="1467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marR="0" rtl="0" algn="ctr">
              <a:spcBef>
                <a:spcPts val="0"/>
              </a:spcBef>
              <a:buNone/>
              <a:defRPr b="1" i="0" sz="1467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marR="0" rtl="0" algn="ctr">
              <a:spcBef>
                <a:spcPts val="0"/>
              </a:spcBef>
              <a:buNone/>
              <a:defRPr b="1" i="0" sz="1467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marR="0" rtl="0" algn="ctr">
              <a:spcBef>
                <a:spcPts val="0"/>
              </a:spcBef>
              <a:buNone/>
              <a:defRPr b="1" i="0" sz="1467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marR="0" rtl="0" algn="ctr">
              <a:spcBef>
                <a:spcPts val="0"/>
              </a:spcBef>
              <a:buNone/>
              <a:defRPr b="1" i="0" sz="1467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  <p:pic>
        <p:nvPicPr>
          <p:cNvPr id="18" name="Google Shape;18;p2"/>
          <p:cNvPicPr preferRelativeResize="0"/>
          <p:nvPr/>
        </p:nvPicPr>
        <p:blipFill rotWithShape="1">
          <a:blip r:embed="rId2">
            <a:alphaModFix/>
          </a:blip>
          <a:srcRect b="0" l="0" r="0" t="1346"/>
          <a:stretch/>
        </p:blipFill>
        <p:spPr>
          <a:xfrm>
            <a:off x="-31806" y="-98942"/>
            <a:ext cx="12223806" cy="11654358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99CC00"/>
        </a:solidFill>
      </p:bgPr>
    </p:bg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"/>
          <p:cNvSpPr/>
          <p:nvPr/>
        </p:nvSpPr>
        <p:spPr>
          <a:xfrm>
            <a:off x="0" y="-128337"/>
            <a:ext cx="12192000" cy="11683749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rgbClr val="515E5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</p:txBody>
      </p:sp>
      <p:sp>
        <p:nvSpPr>
          <p:cNvPr id="110" name="Google Shape;110;p1"/>
          <p:cNvSpPr txBox="1"/>
          <p:nvPr>
            <p:ph type="title"/>
          </p:nvPr>
        </p:nvSpPr>
        <p:spPr>
          <a:xfrm>
            <a:off x="3803650" y="752143"/>
            <a:ext cx="7957080" cy="76062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es-ES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FICHA IDEA DE PROYECTOS </a:t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" name="Google Shape;111;p1"/>
          <p:cNvSpPr txBox="1"/>
          <p:nvPr/>
        </p:nvSpPr>
        <p:spPr>
          <a:xfrm>
            <a:off x="1121198" y="5711834"/>
            <a:ext cx="2060179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LÍNEAS DE TRABAJO</a:t>
            </a:r>
            <a:endParaRPr/>
          </a:p>
        </p:txBody>
      </p:sp>
      <p:sp>
        <p:nvSpPr>
          <p:cNvPr descr="Campaña: El cuidado del agua - Posts | Facebook" id="112" name="Google Shape;112;p1"/>
          <p:cNvSpPr/>
          <p:nvPr/>
        </p:nvSpPr>
        <p:spPr>
          <a:xfrm>
            <a:off x="155575" y="2204248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</p:txBody>
      </p:sp>
      <p:sp>
        <p:nvSpPr>
          <p:cNvPr id="113" name="Google Shape;113;p1"/>
          <p:cNvSpPr/>
          <p:nvPr/>
        </p:nvSpPr>
        <p:spPr>
          <a:xfrm>
            <a:off x="199616" y="9086021"/>
            <a:ext cx="7750787" cy="1384995"/>
          </a:xfrm>
          <a:prstGeom prst="rect">
            <a:avLst/>
          </a:prstGeom>
          <a:noFill/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14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RESULTADOS ESPERADOS </a:t>
            </a:r>
            <a:endParaRPr/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b="1" lang="es-ES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Ahorros energéticos</a:t>
            </a:r>
            <a:endParaRPr/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b="1" lang="es-ES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Ahorros económicos </a:t>
            </a:r>
            <a:endParaRPr/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b="1" lang="es-ES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Reducción de huella de carbono 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" name="Google Shape;114;p1"/>
          <p:cNvSpPr txBox="1"/>
          <p:nvPr/>
        </p:nvSpPr>
        <p:spPr>
          <a:xfrm>
            <a:off x="4218173" y="5554504"/>
            <a:ext cx="7750787" cy="3323987"/>
          </a:xfrm>
          <a:prstGeom prst="rect">
            <a:avLst/>
          </a:prstGeom>
          <a:noFill/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14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DESCRIPCIÓN 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400">
              <a:solidFill>
                <a:schemeClr val="accent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La contaminación atmosférica y los gases de efecto invernadero causantes del cambio y la variabilidad climática son una constante amenaza para la salud humana y ambiental, gran parte de esta problemática viene de  las fuentes de emisiones móviles y en Bogotá se suma que los vehículos de carga de mercancía son grandes aportadores de estas emisiones contaminantes, por lo cual es fundamental buscar alternativas que ayuden a disminuir las emisiones provenientes de fuentes móviles y que se alineen con la política de crecimiento verde y los objetivos de desarrollo sostenible. Expuesto lo anterior, mediante el contrato pactado entre Renting Colombia S.A.S junto con Inducarton S.A.S, se establece el arrendamiento operativo de un vehículo (Stark E-Cargo Camión) eléctrico durante el término de cinco años, cuyo propósito se remite al transporte de productos a diferentes clientes y así permitir reducir la huella de carbono de la organización, además de incentivar un modelo de movilidad sostenible, permitiendo la mejora de la imagen corporativa.</a:t>
            </a:r>
            <a:endParaRPr/>
          </a:p>
        </p:txBody>
      </p:sp>
      <p:sp>
        <p:nvSpPr>
          <p:cNvPr id="115" name="Google Shape;115;p1"/>
          <p:cNvSpPr/>
          <p:nvPr/>
        </p:nvSpPr>
        <p:spPr>
          <a:xfrm>
            <a:off x="235397" y="5542283"/>
            <a:ext cx="3635093" cy="2677656"/>
          </a:xfrm>
          <a:prstGeom prst="rect">
            <a:avLst/>
          </a:prstGeom>
          <a:noFill/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</p:txBody>
      </p:sp>
      <p:pic>
        <p:nvPicPr>
          <p:cNvPr id="116" name="Google Shape;116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830445" y="10670246"/>
            <a:ext cx="3113717" cy="646565"/>
          </a:xfrm>
          <a:prstGeom prst="rect">
            <a:avLst/>
          </a:prstGeom>
          <a:noFill/>
          <a:ln>
            <a:noFill/>
          </a:ln>
        </p:spPr>
      </p:pic>
      <p:sp>
        <p:nvSpPr>
          <p:cNvPr id="117" name="Google Shape;117;p1"/>
          <p:cNvSpPr/>
          <p:nvPr/>
        </p:nvSpPr>
        <p:spPr>
          <a:xfrm>
            <a:off x="199616" y="2021630"/>
            <a:ext cx="3630817" cy="1600438"/>
          </a:xfrm>
          <a:prstGeom prst="rect">
            <a:avLst/>
          </a:prstGeom>
          <a:noFill/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</p:txBody>
      </p:sp>
      <p:sp>
        <p:nvSpPr>
          <p:cNvPr id="118" name="Google Shape;118;p1"/>
          <p:cNvSpPr txBox="1"/>
          <p:nvPr/>
        </p:nvSpPr>
        <p:spPr>
          <a:xfrm>
            <a:off x="203102" y="3792772"/>
            <a:ext cx="3656192" cy="1600438"/>
          </a:xfrm>
          <a:prstGeom prst="rect">
            <a:avLst/>
          </a:prstGeom>
          <a:noFill/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NOMBRE DE PROYECTO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MOVILIDAD SOSTENIBLE PARA EL TRANSPORTE DE CARGA DE INDUCARTON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" name="Google Shape;119;p1"/>
          <p:cNvSpPr txBox="1"/>
          <p:nvPr/>
        </p:nvSpPr>
        <p:spPr>
          <a:xfrm>
            <a:off x="608456" y="6469761"/>
            <a:ext cx="3418113" cy="5232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1. Sostenibilidad Energética</a:t>
            </a:r>
            <a:endParaRPr/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" name="Google Shape;120;p1"/>
          <p:cNvSpPr txBox="1"/>
          <p:nvPr/>
        </p:nvSpPr>
        <p:spPr>
          <a:xfrm>
            <a:off x="4197652" y="1976959"/>
            <a:ext cx="7750787" cy="1600438"/>
          </a:xfrm>
          <a:prstGeom prst="rect">
            <a:avLst/>
          </a:prstGeom>
          <a:noFill/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CARTONERÍA INDUSTRIAL S.A.S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" name="Google Shape;121;p1"/>
          <p:cNvSpPr txBox="1"/>
          <p:nvPr/>
        </p:nvSpPr>
        <p:spPr>
          <a:xfrm>
            <a:off x="4167999" y="3784704"/>
            <a:ext cx="7776165" cy="1600438"/>
          </a:xfrm>
          <a:prstGeom prst="rect">
            <a:avLst/>
          </a:prstGeom>
          <a:noFill/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OBJETIVO  DE PROYECTO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Incentivar la movilidad eléctrica en transporte de carga de Inducarton S.A.S a través de la incorporación de un camión eléctrico.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" name="Google Shape;122;p1"/>
          <p:cNvSpPr txBox="1"/>
          <p:nvPr/>
        </p:nvSpPr>
        <p:spPr>
          <a:xfrm>
            <a:off x="8150019" y="9081871"/>
            <a:ext cx="3584338" cy="1384995"/>
          </a:xfrm>
          <a:prstGeom prst="rect">
            <a:avLst/>
          </a:prstGeom>
          <a:noFill/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COSTO DE PROYECTO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Primer acercamiento al costo estimado del proyecto.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$176,050,860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3" name="Google Shape;123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60375" y="643237"/>
            <a:ext cx="3141646" cy="883573"/>
          </a:xfrm>
          <a:prstGeom prst="rect">
            <a:avLst/>
          </a:prstGeom>
          <a:noFill/>
          <a:ln>
            <a:noFill/>
          </a:ln>
        </p:spPr>
      </p:pic>
      <p:sp>
        <p:nvSpPr>
          <p:cNvPr id="124" name="Google Shape;124;p1"/>
          <p:cNvSpPr/>
          <p:nvPr/>
        </p:nvSpPr>
        <p:spPr>
          <a:xfrm>
            <a:off x="798999" y="2060856"/>
            <a:ext cx="2432050" cy="1370792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Letras en madera">
  <a:themeElements>
    <a:clrScheme name="Letras en madera">
      <a:dk1>
        <a:srgbClr val="000000"/>
      </a:dk1>
      <a:lt1>
        <a:srgbClr val="FFFFFF"/>
      </a:lt1>
      <a:dk2>
        <a:srgbClr val="84ACB6"/>
      </a:dk2>
      <a:lt2>
        <a:srgbClr val="EBE9DD"/>
      </a:lt2>
      <a:accent1>
        <a:srgbClr val="6F8183"/>
      </a:accent1>
      <a:accent2>
        <a:srgbClr val="967E96"/>
      </a:accent2>
      <a:accent3>
        <a:srgbClr val="CCC893"/>
      </a:accent3>
      <a:accent4>
        <a:srgbClr val="A54D74"/>
      </a:accent4>
      <a:accent5>
        <a:srgbClr val="949C6B"/>
      </a:accent5>
      <a:accent6>
        <a:srgbClr val="766A50"/>
      </a:accent6>
      <a:hlink>
        <a:srgbClr val="CC6600"/>
      </a:hlink>
      <a:folHlink>
        <a:srgbClr val="77777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ema d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2020-09-03T19:00:13Z</dcterms:created>
  <dc:creator>David</dc:creator>
</cp:coreProperties>
</file>